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7102475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B1893F-2A12-3795-56D9-FCD95F35CAE0}" v="11" dt="2023-07-04T09:02:50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99" d="100"/>
          <a:sy n="99" d="100"/>
        </p:scale>
        <p:origin x="112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（帯広/地域貢献）坂本　さや香" userId="S::sayaka-6086@obihiro.ac.jp::ccbdf87a-a506-4376-afe3-70121353f796" providerId="AD" clId="Web-{14B1893F-2A12-3795-56D9-FCD95F35CAE0}"/>
    <pc:docChg chg="modSld">
      <pc:chgData name="（帯広/地域貢献）坂本　さや香" userId="S::sayaka-6086@obihiro.ac.jp::ccbdf87a-a506-4376-afe3-70121353f796" providerId="AD" clId="Web-{14B1893F-2A12-3795-56D9-FCD95F35CAE0}" dt="2023-07-04T09:02:50.173" v="3" actId="20577"/>
      <pc:docMkLst>
        <pc:docMk/>
      </pc:docMkLst>
      <pc:sldChg chg="modSp">
        <pc:chgData name="（帯広/地域貢献）坂本　さや香" userId="S::sayaka-6086@obihiro.ac.jp::ccbdf87a-a506-4376-afe3-70121353f796" providerId="AD" clId="Web-{14B1893F-2A12-3795-56D9-FCD95F35CAE0}" dt="2023-07-04T09:02:35.625" v="0" actId="20577"/>
        <pc:sldMkLst>
          <pc:docMk/>
          <pc:sldMk cId="2836380886" sldId="257"/>
        </pc:sldMkLst>
        <pc:spChg chg="mod">
          <ac:chgData name="（帯広/地域貢献）坂本　さや香" userId="S::sayaka-6086@obihiro.ac.jp::ccbdf87a-a506-4376-afe3-70121353f796" providerId="AD" clId="Web-{14B1893F-2A12-3795-56D9-FCD95F35CAE0}" dt="2023-07-04T09:02:35.625" v="0" actId="20577"/>
          <ac:spMkLst>
            <pc:docMk/>
            <pc:sldMk cId="2836380886" sldId="257"/>
            <ac:spMk id="5" creationId="{00000000-0000-0000-0000-000000000000}"/>
          </ac:spMkLst>
        </pc:spChg>
      </pc:sldChg>
      <pc:sldChg chg="modSp">
        <pc:chgData name="（帯広/地域貢献）坂本　さや香" userId="S::sayaka-6086@obihiro.ac.jp::ccbdf87a-a506-4376-afe3-70121353f796" providerId="AD" clId="Web-{14B1893F-2A12-3795-56D9-FCD95F35CAE0}" dt="2023-07-04T09:02:42.438" v="1" actId="20577"/>
        <pc:sldMkLst>
          <pc:docMk/>
          <pc:sldMk cId="2396782401" sldId="258"/>
        </pc:sldMkLst>
        <pc:spChg chg="mod">
          <ac:chgData name="（帯広/地域貢献）坂本　さや香" userId="S::sayaka-6086@obihiro.ac.jp::ccbdf87a-a506-4376-afe3-70121353f796" providerId="AD" clId="Web-{14B1893F-2A12-3795-56D9-FCD95F35CAE0}" dt="2023-07-04T09:02:42.438" v="1" actId="20577"/>
          <ac:spMkLst>
            <pc:docMk/>
            <pc:sldMk cId="2396782401" sldId="258"/>
            <ac:spMk id="15" creationId="{8AC2F143-CEA6-4023-A82A-BB649F388798}"/>
          </ac:spMkLst>
        </pc:spChg>
      </pc:sldChg>
      <pc:sldChg chg="modSp">
        <pc:chgData name="（帯広/地域貢献）坂本　さや香" userId="S::sayaka-6086@obihiro.ac.jp::ccbdf87a-a506-4376-afe3-70121353f796" providerId="AD" clId="Web-{14B1893F-2A12-3795-56D9-FCD95F35CAE0}" dt="2023-07-04T09:02:46.016" v="2" actId="20577"/>
        <pc:sldMkLst>
          <pc:docMk/>
          <pc:sldMk cId="691131082" sldId="259"/>
        </pc:sldMkLst>
        <pc:spChg chg="mod">
          <ac:chgData name="（帯広/地域貢献）坂本　さや香" userId="S::sayaka-6086@obihiro.ac.jp::ccbdf87a-a506-4376-afe3-70121353f796" providerId="AD" clId="Web-{14B1893F-2A12-3795-56D9-FCD95F35CAE0}" dt="2023-07-04T09:02:46.016" v="2" actId="20577"/>
          <ac:spMkLst>
            <pc:docMk/>
            <pc:sldMk cId="691131082" sldId="259"/>
            <ac:spMk id="5" creationId="{00000000-0000-0000-0000-000000000000}"/>
          </ac:spMkLst>
        </pc:spChg>
      </pc:sldChg>
      <pc:sldChg chg="modSp">
        <pc:chgData name="（帯広/地域貢献）坂本　さや香" userId="S::sayaka-6086@obihiro.ac.jp::ccbdf87a-a506-4376-afe3-70121353f796" providerId="AD" clId="Web-{14B1893F-2A12-3795-56D9-FCD95F35CAE0}" dt="2023-07-04T09:02:50.173" v="3" actId="20577"/>
        <pc:sldMkLst>
          <pc:docMk/>
          <pc:sldMk cId="3480991228" sldId="260"/>
        </pc:sldMkLst>
        <pc:spChg chg="mod">
          <ac:chgData name="（帯広/地域貢献）坂本　さや香" userId="S::sayaka-6086@obihiro.ac.jp::ccbdf87a-a506-4376-afe3-70121353f796" providerId="AD" clId="Web-{14B1893F-2A12-3795-56D9-FCD95F35CAE0}" dt="2023-07-04T09:02:50.173" v="3" actId="20577"/>
          <ac:spMkLst>
            <pc:docMk/>
            <pc:sldMk cId="3480991228" sldId="260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37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44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65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55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37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41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0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21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33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32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84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A3BD2-1C40-40BD-BE9B-F4C5736DEA03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00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43FCF99-FE77-4815-B3F2-2547DF77514D}"/>
              </a:ext>
            </a:extLst>
          </p:cNvPr>
          <p:cNvSpPr txBox="1"/>
          <p:nvPr/>
        </p:nvSpPr>
        <p:spPr>
          <a:xfrm>
            <a:off x="242888" y="528638"/>
            <a:ext cx="8546693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＜作成要領＞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１）課題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ご自身の将来像と、それを実現するための課題や問題点、それに対して自身が必要と考える改善策や取組の提案について、「１．農業経営のあるべき姿」「２．農業経営の現状」「３．現状とのギャップを埋めるために必要となること」「 ４．農業経営における問題点や課題、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それに対して本プログラムにおいて学びたい内容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の４つの観点からご自身の立場を踏まえ検討してください。農業経営が将来どのようにあるべきか，それに対して自らの職務としてどのような役割が果たせるのか，それを達成するために自分に必要な学び（知識・スキル等）は何かという視点からの記述をお願いしま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２）作成要領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・作成にあたっては、この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スライドひな形１ページに収めてください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分量は厳守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願います。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・①農業経営者、②営農指導・普及員、③金融機関職員、④その他　からご自身の業務に合致するシートを１枚選択し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て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作成ください。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・４つの観点がわかるように記載されていれば，デザインやレイアウトは自由に設定可能です。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・提出いただいたスライドは、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受講者選考に使用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するのと同時に，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プレゼンテーション演習の第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回の発表資料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といたしま　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プログラム初回講義となるプレゼンテーション演習では、今回提出いただいた企画書の内容を一人５～１０分程度で発表いただく講義となっています。詳細は受講決定後改めてご案内いたします。</a:t>
            </a:r>
          </a:p>
          <a:p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３）期限と提出方法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申込期限までに志願書等他の申込書類データと共に電子メールへ添付のうえ事務局までお送りください。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提出期日：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令和６年７月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日（金）</a:t>
            </a:r>
            <a:endParaRPr lang="en-US" altLang="ja-JP" sz="12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提出先　：帯広畜産大学教務課社会人教育係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メール：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rec_kyoumu@obihiro.ac.jp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ファイル名は「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所属機関名・氏名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」とし、</a:t>
            </a:r>
            <a:r>
              <a:rPr lang="en-US" altLang="ja-JP" sz="1200" u="wavyHeavy" dirty="0">
                <a:solidFill>
                  <a:srgbClr val="FF0000"/>
                </a:solidFill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PDF</a:t>
            </a:r>
            <a:r>
              <a:rPr lang="ja-JP" altLang="en-US" sz="1200" u="wavyHeavy" dirty="0">
                <a:solidFill>
                  <a:srgbClr val="FF0000"/>
                </a:solidFill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等に変換せず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に、パワーポイント（又は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word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）にて提出ください。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83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27550"/>
            <a:ext cx="9219802" cy="67710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令和</a:t>
            </a:r>
            <a:r>
              <a:rPr lang="en-US" altLang="ja-JP" sz="1300" dirty="0">
                <a:latin typeface="HG丸ｺﾞｼｯｸM-PRO"/>
                <a:ea typeface="HG丸ｺﾞｼｯｸM-PRO"/>
                <a:cs typeface="Ebrima"/>
              </a:rPr>
              <a:t>6</a:t>
            </a:r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年度農畜産プロフェッショナル経営人材育成プログラム</a:t>
            </a:r>
            <a:endParaRPr lang="en-US" altLang="ja-JP" sz="1300" dirty="0">
              <a:latin typeface="HG丸ｺﾞｼｯｸM-PRO"/>
              <a:ea typeface="HG丸ｺﾞｼｯｸM-PRO"/>
              <a:cs typeface="Ebrima"/>
            </a:endParaRPr>
          </a:p>
          <a:p>
            <a:r>
              <a:rPr lang="ja-JP" altLang="en-US" sz="2400" dirty="0">
                <a:latin typeface="HG丸ｺﾞｼｯｸM-PRO"/>
                <a:ea typeface="HG丸ｺﾞｼｯｸM-PRO"/>
                <a:cs typeface="Ebrima"/>
              </a:rPr>
              <a:t>①農業経営に関する企画書（農業経営者）　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297307" y="714504"/>
            <a:ext cx="5780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農場・農業法人名：　　　　　　　　　　　　　　　氏名：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5492" y="1070649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１．農業経営のあるべき姿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8222" y="3723506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３．現状とのギャップを埋めるために必要となること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08222" y="2317151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２．農業経営の現状</a:t>
            </a:r>
          </a:p>
        </p:txBody>
      </p:sp>
      <p:sp>
        <p:nvSpPr>
          <p:cNvPr id="17" name="object 19"/>
          <p:cNvSpPr txBox="1"/>
          <p:nvPr/>
        </p:nvSpPr>
        <p:spPr>
          <a:xfrm>
            <a:off x="0" y="580433"/>
            <a:ext cx="9144000" cy="72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lIns="252000" tIns="144000" rIns="252000" bIns="36000" rtlCol="0">
            <a:spAutoFit/>
          </a:bodyPr>
          <a:lstStyle/>
          <a:p>
            <a:pPr marL="9525" algn="ctr" defTabSz="457186"/>
            <a:endParaRPr sz="2800" dirty="0">
              <a:solidFill>
                <a:prstClr val="white"/>
              </a:solidFill>
              <a:latin typeface="メイリオ"/>
              <a:cs typeface="メイリオ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8221" y="5265971"/>
            <a:ext cx="86748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４．農業経営における問題点や課題、それに対して本プログラムにおいて学びたい内容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85492" y="5120639"/>
            <a:ext cx="89027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2048795-B603-4910-AC12-D5031AFD9120}"/>
              </a:ext>
            </a:extLst>
          </p:cNvPr>
          <p:cNvSpPr/>
          <p:nvPr/>
        </p:nvSpPr>
        <p:spPr>
          <a:xfrm>
            <a:off x="8188779" y="204107"/>
            <a:ext cx="747032" cy="257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283638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97307" y="714504"/>
            <a:ext cx="5780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所属機関名：　　　　　　　　　　　　　　　氏名：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5492" y="1070649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１．農業経営のあるべき姿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8222" y="3723506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３．現状とのギャップを埋めるために必要となること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08222" y="2317151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２．農業経営の現状に対する認識</a:t>
            </a:r>
          </a:p>
        </p:txBody>
      </p:sp>
      <p:sp>
        <p:nvSpPr>
          <p:cNvPr id="17" name="object 19"/>
          <p:cNvSpPr txBox="1"/>
          <p:nvPr/>
        </p:nvSpPr>
        <p:spPr>
          <a:xfrm>
            <a:off x="0" y="606736"/>
            <a:ext cx="9144000" cy="72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lIns="252000" tIns="144000" rIns="252000" bIns="36000" rtlCol="0">
            <a:spAutoFit/>
          </a:bodyPr>
          <a:lstStyle/>
          <a:p>
            <a:pPr marL="9525" algn="ctr" defTabSz="457186"/>
            <a:endParaRPr sz="2800" dirty="0">
              <a:solidFill>
                <a:prstClr val="white"/>
              </a:solidFill>
              <a:latin typeface="メイリオ"/>
              <a:cs typeface="メイリオ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8222" y="5265971"/>
            <a:ext cx="76392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４．農業経営における営農指導・普及の問題点や課題、それに対して本プログラムにおいて学びたい内容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85492" y="5120639"/>
            <a:ext cx="89027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C2F143-CEA6-4023-A82A-BB649F388798}"/>
              </a:ext>
            </a:extLst>
          </p:cNvPr>
          <p:cNvSpPr/>
          <p:nvPr/>
        </p:nvSpPr>
        <p:spPr>
          <a:xfrm>
            <a:off x="0" y="-27550"/>
            <a:ext cx="9219802" cy="6617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令和</a:t>
            </a:r>
            <a:r>
              <a:rPr lang="en-US" altLang="ja-JP" sz="1300" dirty="0">
                <a:latin typeface="HG丸ｺﾞｼｯｸM-PRO"/>
                <a:ea typeface="HG丸ｺﾞｼｯｸM-PRO"/>
                <a:cs typeface="Ebrima"/>
              </a:rPr>
              <a:t>6</a:t>
            </a:r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年度農畜産プロフェッショナル経営人材育成プログラム</a:t>
            </a:r>
            <a:endParaRPr lang="en-US" altLang="ja-JP" sz="1300" dirty="0">
              <a:latin typeface="HG丸ｺﾞｼｯｸM-PRO"/>
              <a:ea typeface="HG丸ｺﾞｼｯｸM-PRO"/>
              <a:cs typeface="Ebrima"/>
            </a:endParaRPr>
          </a:p>
          <a:p>
            <a:r>
              <a:rPr lang="ja-JP" altLang="en-US" sz="2400" dirty="0">
                <a:latin typeface="HG丸ｺﾞｼｯｸM-PRO"/>
                <a:ea typeface="HG丸ｺﾞｼｯｸM-PRO"/>
                <a:cs typeface="Ebrima"/>
              </a:rPr>
              <a:t>②農業経営に関する企画書（営農指導・普及職員）　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6E29DED-628D-4237-95F8-F7030A3B812C}"/>
              </a:ext>
            </a:extLst>
          </p:cNvPr>
          <p:cNvSpPr/>
          <p:nvPr/>
        </p:nvSpPr>
        <p:spPr>
          <a:xfrm>
            <a:off x="8188779" y="204107"/>
            <a:ext cx="747032" cy="257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2396782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20406"/>
            <a:ext cx="9219802" cy="6617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令和</a:t>
            </a:r>
            <a:r>
              <a:rPr lang="en-US" altLang="ja-JP" sz="1300" dirty="0">
                <a:latin typeface="HG丸ｺﾞｼｯｸM-PRO"/>
                <a:ea typeface="HG丸ｺﾞｼｯｸM-PRO"/>
                <a:cs typeface="Ebrima"/>
              </a:rPr>
              <a:t>6</a:t>
            </a:r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年度農畜産プロフェッショナル経営人材育成プログラム</a:t>
            </a:r>
            <a:endParaRPr lang="en-US" altLang="ja-JP" sz="1300" dirty="0">
              <a:latin typeface="HG丸ｺﾞｼｯｸM-PRO"/>
              <a:ea typeface="HG丸ｺﾞｼｯｸM-PRO"/>
              <a:cs typeface="Ebrima"/>
            </a:endParaRPr>
          </a:p>
          <a:p>
            <a:r>
              <a:rPr lang="ja-JP" altLang="en-US" sz="2400" dirty="0">
                <a:latin typeface="HG丸ｺﾞｼｯｸM-PRO"/>
                <a:ea typeface="HG丸ｺﾞｼｯｸM-PRO"/>
                <a:cs typeface="Ebrima"/>
              </a:rPr>
              <a:t>③農業経営に関する企画書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（金融機関職員）　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297307" y="714504"/>
            <a:ext cx="5780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金融機関名：　　　　　　　　　　　　　　　氏名：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5492" y="1070649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１．農業経営のあるべき姿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8222" y="3723506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３．現状とのギャップを埋めるために必要となること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08222" y="2317151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２．農業経営の現状に対する認識</a:t>
            </a:r>
          </a:p>
        </p:txBody>
      </p:sp>
      <p:sp>
        <p:nvSpPr>
          <p:cNvPr id="17" name="object 19"/>
          <p:cNvSpPr txBox="1"/>
          <p:nvPr/>
        </p:nvSpPr>
        <p:spPr>
          <a:xfrm>
            <a:off x="0" y="606736"/>
            <a:ext cx="9144000" cy="72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lIns="252000" tIns="144000" rIns="252000" bIns="36000" rtlCol="0">
            <a:spAutoFit/>
          </a:bodyPr>
          <a:lstStyle/>
          <a:p>
            <a:pPr marL="9525" algn="ctr" defTabSz="457186"/>
            <a:endParaRPr sz="2800" dirty="0">
              <a:solidFill>
                <a:prstClr val="white"/>
              </a:solidFill>
              <a:latin typeface="メイリオ"/>
              <a:cs typeface="メイリオ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8222" y="5265971"/>
            <a:ext cx="76392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４．自らの職務から見た農業経営における問題点や課題、それに対して本プログラムにおいて学びたい内容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85492" y="5120639"/>
            <a:ext cx="89027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5C4FFF7-4E53-41BE-B313-087A665060BE}"/>
              </a:ext>
            </a:extLst>
          </p:cNvPr>
          <p:cNvSpPr/>
          <p:nvPr/>
        </p:nvSpPr>
        <p:spPr>
          <a:xfrm>
            <a:off x="8188779" y="204107"/>
            <a:ext cx="747032" cy="257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691131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20406"/>
            <a:ext cx="9219802" cy="6617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令和</a:t>
            </a:r>
            <a:r>
              <a:rPr lang="en-US" altLang="ja-JP" sz="1300" dirty="0">
                <a:latin typeface="HG丸ｺﾞｼｯｸM-PRO"/>
                <a:ea typeface="HG丸ｺﾞｼｯｸM-PRO"/>
                <a:cs typeface="Ebrima"/>
              </a:rPr>
              <a:t>6</a:t>
            </a:r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年度農畜産プロフェッショナル経営人材育成プログラム</a:t>
            </a:r>
            <a:endParaRPr lang="en-US" altLang="ja-JP" sz="1300" dirty="0">
              <a:latin typeface="HG丸ｺﾞｼｯｸM-PRO"/>
              <a:ea typeface="HG丸ｺﾞｼｯｸM-PRO"/>
              <a:cs typeface="Ebrima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④農業経営に関する企画書（その他）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※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①～③の属性に該当しない方はこちらをご利用ください。</a:t>
            </a:r>
            <a:endParaRPr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Ebrima" panose="02000000000000000000" pitchFamily="2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297307" y="714504"/>
            <a:ext cx="5780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所属等名：　　　　　　　　　　　　　　　氏名：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5492" y="1070649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１．農業経営のあるべき姿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8222" y="3723506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３．現状とのギャップを埋めるために必要となること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08222" y="2317151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２．農業経営の現状に対する認識</a:t>
            </a:r>
          </a:p>
        </p:txBody>
      </p:sp>
      <p:sp>
        <p:nvSpPr>
          <p:cNvPr id="17" name="object 19"/>
          <p:cNvSpPr txBox="1"/>
          <p:nvPr/>
        </p:nvSpPr>
        <p:spPr>
          <a:xfrm>
            <a:off x="0" y="606736"/>
            <a:ext cx="9144000" cy="72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lIns="252000" tIns="144000" rIns="252000" bIns="36000" rtlCol="0">
            <a:spAutoFit/>
          </a:bodyPr>
          <a:lstStyle/>
          <a:p>
            <a:pPr marL="9525" algn="ctr" defTabSz="457186"/>
            <a:endParaRPr sz="2800" dirty="0">
              <a:solidFill>
                <a:prstClr val="white"/>
              </a:solidFill>
              <a:latin typeface="メイリオ"/>
              <a:cs typeface="メイリオ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8222" y="5265971"/>
            <a:ext cx="76392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４．自らの職務から見た農業経営における問題点や課題、それに対して本プログラムにおいて学びたい内容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85492" y="5120639"/>
            <a:ext cx="89027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4203C98-4A24-4280-9007-6CC3E95C4E57}"/>
              </a:ext>
            </a:extLst>
          </p:cNvPr>
          <p:cNvSpPr/>
          <p:nvPr/>
        </p:nvSpPr>
        <p:spPr>
          <a:xfrm>
            <a:off x="8188779" y="110221"/>
            <a:ext cx="747032" cy="257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3480991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519</TotalTime>
  <Words>820</Words>
  <Application>Microsoft Office PowerPoint</Application>
  <PresentationFormat>画面に合わせる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HG丸ｺﾞｼｯｸM-PRO</vt:lpstr>
      <vt:lpstr>ＭＳ Ｐゴシック</vt:lpstr>
      <vt:lpstr>メイリオ</vt:lpstr>
      <vt:lpstr>Arial</vt:lpstr>
      <vt:lpstr>Calibri</vt:lpstr>
      <vt:lpstr>Calibri Light</vt:lpstr>
      <vt:lpstr>Ebrima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大西 由美子</dc:creator>
  <cp:lastModifiedBy>（帯広）坂本　さや香</cp:lastModifiedBy>
  <cp:revision>64</cp:revision>
  <cp:lastPrinted>2024-05-29T03:04:42Z</cp:lastPrinted>
  <dcterms:created xsi:type="dcterms:W3CDTF">2018-02-02T01:31:19Z</dcterms:created>
  <dcterms:modified xsi:type="dcterms:W3CDTF">2024-06-06T23:03:56Z</dcterms:modified>
</cp:coreProperties>
</file>